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76" r:id="rId13"/>
    <p:sldId id="268" r:id="rId14"/>
    <p:sldId id="270" r:id="rId15"/>
    <p:sldId id="272" r:id="rId16"/>
    <p:sldId id="274" r:id="rId17"/>
    <p:sldId id="277" r:id="rId18"/>
    <p:sldId id="279" r:id="rId19"/>
    <p:sldId id="280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305800" cy="2643206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ysClr val="windowText" lastClr="000000"/>
                </a:solidFill>
                <a:latin typeface="Monotype Corsiva" pitchFamily="66" charset="0"/>
              </a:rPr>
              <a:t>Человек труда –</a:t>
            </a:r>
            <a:br>
              <a:rPr lang="ru-RU" sz="7200" dirty="0" smtClean="0">
                <a:solidFill>
                  <a:sysClr val="windowText" lastClr="000000"/>
                </a:solidFill>
                <a:latin typeface="Monotype Corsiva" pitchFamily="66" charset="0"/>
              </a:rPr>
            </a:br>
            <a:r>
              <a:rPr lang="ru-RU" sz="7200" dirty="0" smtClean="0">
                <a:solidFill>
                  <a:sysClr val="windowText" lastClr="000000"/>
                </a:solidFill>
                <a:latin typeface="Monotype Corsiva" pitchFamily="66" charset="0"/>
              </a:rPr>
              <a:t>Николай Ильич Орлов</a:t>
            </a:r>
            <a:endParaRPr lang="ru-RU" sz="7200" dirty="0">
              <a:solidFill>
                <a:sysClr val="windowText" lastClr="0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0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5043" t="27799" r="28205" b="27481"/>
          <a:stretch>
            <a:fillRect/>
          </a:stretch>
        </p:blipFill>
        <p:spPr>
          <a:xfrm>
            <a:off x="1285852" y="428604"/>
            <a:ext cx="6500858" cy="55937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785918" y="6072206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Николай Ильич с женой и внуком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0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1184" t="27864" r="28271" b="24889"/>
          <a:stretch>
            <a:fillRect/>
          </a:stretch>
        </p:blipFill>
        <p:spPr>
          <a:xfrm>
            <a:off x="714348" y="1000108"/>
            <a:ext cx="7786742" cy="5429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305800" cy="2643206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ysClr val="windowText" lastClr="000000"/>
                </a:solidFill>
                <a:latin typeface="Monotype Corsiva" pitchFamily="66" charset="0"/>
              </a:rPr>
              <a:t>Награды Николая Ильича Орлова </a:t>
            </a:r>
            <a:endParaRPr lang="ru-RU" sz="7200" dirty="0">
              <a:solidFill>
                <a:sysClr val="windowText" lastClr="0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0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085" t="5993" r="5085" b="2916"/>
          <a:stretch>
            <a:fillRect/>
          </a:stretch>
        </p:blipFill>
        <p:spPr>
          <a:xfrm>
            <a:off x="285720" y="785794"/>
            <a:ext cx="4000528" cy="5736606"/>
          </a:xfrm>
          <a:prstGeom prst="rect">
            <a:avLst/>
          </a:prstGeom>
          <a:ln w="127000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Содержимое 3" descr="Изображение0013.JPG"/>
          <p:cNvPicPr>
            <a:picLocks noChangeAspect="1"/>
          </p:cNvPicPr>
          <p:nvPr/>
        </p:nvPicPr>
        <p:blipFill>
          <a:blip r:embed="rId3" cstate="print"/>
          <a:srcRect l="5357" t="3788"/>
          <a:stretch>
            <a:fillRect/>
          </a:stretch>
        </p:blipFill>
        <p:spPr>
          <a:xfrm>
            <a:off x="4643438" y="785794"/>
            <a:ext cx="4143404" cy="571504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0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714" t="16417" r="16072" b="10342"/>
          <a:stretch>
            <a:fillRect/>
          </a:stretch>
        </p:blipFill>
        <p:spPr>
          <a:xfrm>
            <a:off x="193342" y="857232"/>
            <a:ext cx="4090441" cy="578647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Содержимое 3" descr="Изображение0015.JPG"/>
          <p:cNvPicPr>
            <a:picLocks noChangeAspect="1"/>
          </p:cNvPicPr>
          <p:nvPr/>
        </p:nvPicPr>
        <p:blipFill>
          <a:blip r:embed="rId3" cstate="print"/>
          <a:srcRect t="4976" b="4420"/>
          <a:stretch>
            <a:fillRect/>
          </a:stretch>
        </p:blipFill>
        <p:spPr>
          <a:xfrm>
            <a:off x="4572000" y="857232"/>
            <a:ext cx="4404763" cy="564360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0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107" t="10552" r="10993" b="6813"/>
          <a:stretch>
            <a:fillRect/>
          </a:stretch>
        </p:blipFill>
        <p:spPr>
          <a:xfrm>
            <a:off x="214282" y="714356"/>
            <a:ext cx="4006023" cy="578647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Содержимое 3" descr="Изображение0017.JPG"/>
          <p:cNvPicPr>
            <a:picLocks noChangeAspect="1"/>
          </p:cNvPicPr>
          <p:nvPr/>
        </p:nvPicPr>
        <p:blipFill>
          <a:blip r:embed="rId3" cstate="print"/>
          <a:srcRect l="3333" t="7072" r="1667" b="998"/>
          <a:stretch>
            <a:fillRect/>
          </a:stretch>
        </p:blipFill>
        <p:spPr>
          <a:xfrm>
            <a:off x="4572000" y="642918"/>
            <a:ext cx="4357718" cy="596319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0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794" r="3390" b="4114"/>
          <a:stretch>
            <a:fillRect/>
          </a:stretch>
        </p:blipFill>
        <p:spPr>
          <a:xfrm>
            <a:off x="214282" y="857232"/>
            <a:ext cx="4214842" cy="581029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Содержимое 3" descr="Изображение0019.JPG"/>
          <p:cNvPicPr>
            <a:picLocks noChangeAspect="1"/>
          </p:cNvPicPr>
          <p:nvPr/>
        </p:nvPicPr>
        <p:blipFill>
          <a:blip r:embed="rId3" cstate="print"/>
          <a:srcRect l="1587" t="3367" r="1587" b="1222"/>
          <a:stretch>
            <a:fillRect/>
          </a:stretch>
        </p:blipFill>
        <p:spPr>
          <a:xfrm>
            <a:off x="4786314" y="785794"/>
            <a:ext cx="4143403" cy="590124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00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928670"/>
            <a:ext cx="4000528" cy="565719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Содержимое 3" descr="Изображение0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928670"/>
            <a:ext cx="3990914" cy="564360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</a:t>
            </a:r>
            <a:r>
              <a:rPr lang="ru-RU" dirty="0" smtClean="0"/>
              <a:t>ОРДЕНА И МЕДАЛИ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Орден Трудового Красного Знамени</a:t>
            </a:r>
          </a:p>
          <a:p>
            <a:r>
              <a:rPr lang="ru-RU" dirty="0" smtClean="0"/>
              <a:t>Медаль «За преобразование Нечерноземья»</a:t>
            </a:r>
          </a:p>
          <a:p>
            <a:r>
              <a:rPr lang="ru-RU" dirty="0" smtClean="0"/>
              <a:t>Медаль «Ветеран труда»</a:t>
            </a:r>
          </a:p>
          <a:p>
            <a:r>
              <a:rPr lang="ru-RU" dirty="0" smtClean="0"/>
              <a:t>Медаль «К 100-летию В.И.Ленина»</a:t>
            </a:r>
          </a:p>
          <a:p>
            <a:r>
              <a:rPr lang="ru-RU" dirty="0" smtClean="0"/>
              <a:t>Медаль «Засуженный агроном РСФСР»</a:t>
            </a:r>
          </a:p>
          <a:p>
            <a:r>
              <a:rPr lang="ru-RU" dirty="0" smtClean="0"/>
              <a:t>3 медали ВДНХ СССР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/>
              <a:t>              НАГРАДЫ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Победитель соцсоревнования 1973 года</a:t>
            </a:r>
          </a:p>
          <a:p>
            <a:r>
              <a:rPr lang="ru-RU" dirty="0" smtClean="0"/>
              <a:t>Ударник </a:t>
            </a:r>
            <a:r>
              <a:rPr lang="en-US" dirty="0" smtClean="0"/>
              <a:t>XI</a:t>
            </a:r>
            <a:r>
              <a:rPr lang="ru-RU" dirty="0" smtClean="0"/>
              <a:t> пятилетки</a:t>
            </a:r>
          </a:p>
          <a:p>
            <a:r>
              <a:rPr lang="ru-RU" dirty="0" smtClean="0"/>
              <a:t>Победитель соцсоревнования </a:t>
            </a:r>
            <a:r>
              <a:rPr lang="ru-RU" dirty="0" smtClean="0"/>
              <a:t>1976 года</a:t>
            </a:r>
          </a:p>
          <a:p>
            <a:r>
              <a:rPr lang="ru-RU" dirty="0" smtClean="0"/>
              <a:t>Лучший специалист сельского хозяйства </a:t>
            </a:r>
            <a:r>
              <a:rPr lang="en-US" dirty="0" smtClean="0"/>
              <a:t>II</a:t>
            </a:r>
            <a:r>
              <a:rPr lang="ru-RU" dirty="0" smtClean="0"/>
              <a:t> степени</a:t>
            </a:r>
          </a:p>
          <a:p>
            <a:r>
              <a:rPr lang="ru-RU" dirty="0" smtClean="0"/>
              <a:t>Лучший специалист сельского хозяйства </a:t>
            </a:r>
            <a:r>
              <a:rPr lang="en-US" smtClean="0"/>
              <a:t>III</a:t>
            </a:r>
            <a:r>
              <a:rPr lang="ru-RU" smtClean="0"/>
              <a:t> </a:t>
            </a:r>
            <a:r>
              <a:rPr lang="ru-RU" smtClean="0"/>
              <a:t>степени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3621" t="21316" r="38793" b="25045"/>
          <a:stretch>
            <a:fillRect/>
          </a:stretch>
        </p:blipFill>
        <p:spPr>
          <a:xfrm>
            <a:off x="428596" y="928670"/>
            <a:ext cx="4071966" cy="55989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57752" y="1928802"/>
            <a:ext cx="4043362" cy="18573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Николай Ильич в армии</a:t>
            </a:r>
            <a:endParaRPr lang="ru-RU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7929618" cy="3214710"/>
          </a:xfrm>
        </p:spPr>
        <p:txBody>
          <a:bodyPr>
            <a:noAutofit/>
          </a:bodyPr>
          <a:lstStyle/>
          <a:p>
            <a:pPr algn="r"/>
            <a:r>
              <a:rPr lang="ru-RU" sz="4400" dirty="0" smtClean="0">
                <a:solidFill>
                  <a:sysClr val="windowText" lastClr="000000"/>
                </a:solidFill>
                <a:latin typeface="Monotype Corsiva" pitchFamily="66" charset="0"/>
              </a:rPr>
              <a:t>Работу выполнила </a:t>
            </a:r>
            <a:br>
              <a:rPr lang="ru-RU" sz="4400" dirty="0" smtClean="0">
                <a:solidFill>
                  <a:sysClr val="windowText" lastClr="000000"/>
                </a:solidFill>
                <a:latin typeface="Monotype Corsiva" pitchFamily="66" charset="0"/>
              </a:rPr>
            </a:br>
            <a:r>
              <a:rPr lang="ru-RU" sz="4400" dirty="0" smtClean="0">
                <a:solidFill>
                  <a:sysClr val="windowText" lastClr="000000"/>
                </a:solidFill>
                <a:latin typeface="Monotype Corsiva" pitchFamily="66" charset="0"/>
              </a:rPr>
              <a:t>Сергеева Анна, 9 класс</a:t>
            </a:r>
            <a:br>
              <a:rPr lang="ru-RU" sz="4400" dirty="0" smtClean="0">
                <a:solidFill>
                  <a:sysClr val="windowText" lastClr="000000"/>
                </a:solidFill>
                <a:latin typeface="Monotype Corsiva" pitchFamily="66" charset="0"/>
              </a:rPr>
            </a:br>
            <a:r>
              <a:rPr lang="ru-RU" sz="4400" dirty="0" smtClean="0">
                <a:solidFill>
                  <a:sysClr val="windowText" lastClr="000000"/>
                </a:solidFill>
                <a:latin typeface="Monotype Corsiva" pitchFamily="66" charset="0"/>
              </a:rPr>
              <a:t>Учитель:</a:t>
            </a:r>
            <a:br>
              <a:rPr lang="ru-RU" sz="4400" dirty="0" smtClean="0">
                <a:solidFill>
                  <a:sysClr val="windowText" lastClr="000000"/>
                </a:solidFill>
                <a:latin typeface="Monotype Corsiva" pitchFamily="66" charset="0"/>
              </a:rPr>
            </a:br>
            <a:r>
              <a:rPr lang="ru-RU" sz="4400" dirty="0" smtClean="0">
                <a:solidFill>
                  <a:sysClr val="windowText" lastClr="000000"/>
                </a:solidFill>
                <a:latin typeface="Monotype Corsiva" pitchFamily="66" charset="0"/>
              </a:rPr>
              <a:t>Скачкова Г.М.</a:t>
            </a:r>
            <a:endParaRPr lang="ru-RU" sz="4400" dirty="0">
              <a:solidFill>
                <a:sysClr val="windowText" lastClr="0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301" t="31370" r="32076" b="25940"/>
          <a:stretch>
            <a:fillRect/>
          </a:stretch>
        </p:blipFill>
        <p:spPr>
          <a:xfrm>
            <a:off x="857224" y="642918"/>
            <a:ext cx="6862513" cy="52285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786050" y="5929330"/>
            <a:ext cx="3539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Молодой агроном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385" t="30769" r="32537" b="30769"/>
          <a:stretch>
            <a:fillRect/>
          </a:stretch>
        </p:blipFill>
        <p:spPr>
          <a:xfrm>
            <a:off x="1142976" y="642918"/>
            <a:ext cx="6558008" cy="52153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928926" y="6000768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Дома за работой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6852" t="34033" r="35264" b="30953"/>
          <a:stretch>
            <a:fillRect/>
          </a:stretch>
        </p:blipFill>
        <p:spPr>
          <a:xfrm>
            <a:off x="785786" y="1071546"/>
            <a:ext cx="7643866" cy="5143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431" t="22222" r="11261" b="2469"/>
          <a:stretch>
            <a:fillRect/>
          </a:stretch>
        </p:blipFill>
        <p:spPr>
          <a:xfrm>
            <a:off x="642910" y="714356"/>
            <a:ext cx="4143404" cy="5494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357818" y="2357430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Николай с первой дочкой Леночкой</a:t>
            </a: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0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9672" t="24345" r="29508" b="20010"/>
          <a:stretch>
            <a:fillRect/>
          </a:stretch>
        </p:blipFill>
        <p:spPr>
          <a:xfrm>
            <a:off x="1285852" y="857232"/>
            <a:ext cx="3525763" cy="54592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500694" y="2285992"/>
            <a:ext cx="2928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Семья молодых Орловых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0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6954" t="28571" r="44525" b="25000"/>
          <a:stretch>
            <a:fillRect/>
          </a:stretch>
        </p:blipFill>
        <p:spPr>
          <a:xfrm>
            <a:off x="714348" y="642918"/>
            <a:ext cx="3286148" cy="58254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Содержимое 3" descr="Изображение0008.JPG"/>
          <p:cNvPicPr>
            <a:picLocks noChangeAspect="1"/>
          </p:cNvPicPr>
          <p:nvPr/>
        </p:nvPicPr>
        <p:blipFill>
          <a:blip r:embed="rId3" cstate="print"/>
          <a:srcRect l="29060" t="24173" r="40171" b="19021"/>
          <a:stretch>
            <a:fillRect/>
          </a:stretch>
        </p:blipFill>
        <p:spPr>
          <a:xfrm>
            <a:off x="4714876" y="714356"/>
            <a:ext cx="4020287" cy="5715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2751" t="27866" r="26869" b="24290"/>
          <a:stretch>
            <a:fillRect/>
          </a:stretch>
        </p:blipFill>
        <p:spPr>
          <a:xfrm>
            <a:off x="714348" y="1071546"/>
            <a:ext cx="7706592" cy="51947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</TotalTime>
  <Words>88</Words>
  <Application>Microsoft Office PowerPoint</Application>
  <PresentationFormat>Экран (4:3)</PresentationFormat>
  <Paragraphs>24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Человек труда – Николай Ильич Орлов</vt:lpstr>
      <vt:lpstr>Николай Ильич в армии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Награды Николая Ильича Орлова </vt:lpstr>
      <vt:lpstr>Слайд 13</vt:lpstr>
      <vt:lpstr>Слайд 14</vt:lpstr>
      <vt:lpstr>Слайд 15</vt:lpstr>
      <vt:lpstr>Слайд 16</vt:lpstr>
      <vt:lpstr>Слайд 17</vt:lpstr>
      <vt:lpstr> ОРДЕНА И МЕДАЛИ</vt:lpstr>
      <vt:lpstr>               НАГРАДЫ</vt:lpstr>
      <vt:lpstr>Работу выполнила  Сергеева Анна, 9 класс Учитель: Скачкова Г.М.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Человек труда – Ник</dc:title>
  <cp:lastModifiedBy>Пользователь</cp:lastModifiedBy>
  <cp:revision>13</cp:revision>
  <dcterms:modified xsi:type="dcterms:W3CDTF">2012-04-11T10:31:35Z</dcterms:modified>
</cp:coreProperties>
</file>